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133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529A-732F-44E8-86FD-CAEAAB824344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49D9-1517-4C21-8B3B-0BF639148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69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529A-732F-44E8-86FD-CAEAAB824344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49D9-1517-4C21-8B3B-0BF639148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825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529A-732F-44E8-86FD-CAEAAB824344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49D9-1517-4C21-8B3B-0BF639148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523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529A-732F-44E8-86FD-CAEAAB824344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49D9-1517-4C21-8B3B-0BF639148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283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529A-732F-44E8-86FD-CAEAAB824344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49D9-1517-4C21-8B3B-0BF639148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938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529A-732F-44E8-86FD-CAEAAB824344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49D9-1517-4C21-8B3B-0BF639148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059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529A-732F-44E8-86FD-CAEAAB824344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49D9-1517-4C21-8B3B-0BF639148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346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529A-732F-44E8-86FD-CAEAAB824344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49D9-1517-4C21-8B3B-0BF639148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557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529A-732F-44E8-86FD-CAEAAB824344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49D9-1517-4C21-8B3B-0BF639148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657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529A-732F-44E8-86FD-CAEAAB824344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49D9-1517-4C21-8B3B-0BF639148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288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1529A-732F-44E8-86FD-CAEAAB824344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F49D9-1517-4C21-8B3B-0BF639148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630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1529A-732F-44E8-86FD-CAEAAB824344}" type="datetimeFigureOut">
              <a:rPr lang="ru-RU" smtClean="0"/>
              <a:t>28.02.2017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F49D9-1517-4C21-8B3B-0BF6391481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296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96977" y="1"/>
            <a:ext cx="4805284" cy="980728"/>
          </a:xfrm>
        </p:spPr>
        <p:txBody>
          <a:bodyPr>
            <a:noAutofit/>
          </a:bodyPr>
          <a:lstStyle/>
          <a:p>
            <a:r>
              <a:rPr lang="ru-RU" sz="2800" dirty="0" smtClean="0"/>
              <a:t>Итоги месяца по военно-патриотической работе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980729"/>
            <a:ext cx="4708307" cy="2952327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В течение месяца кадеты соревновались в таких дисциплинах как: разборка-сборка АК-74, стрельба из пневматической винтовки, одевание противогаза, подтягивание на перекладине, смотр строя и песни; участвовали в Вахтах памяти, лыжном десанте; проводили школьные праздники, Уроки мужества и Дни воинской Славы России; работали с детьми и ветеранами. В результате, победителями стал дружный 6 Б класс. Второе место у 9 класса и </a:t>
            </a:r>
            <a:r>
              <a:rPr lang="ru-RU" sz="1600" dirty="0" smtClean="0"/>
              <a:t>третье –у  пятиклассников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2" t="15744" r="8263" b="1570"/>
          <a:stretch/>
        </p:blipFill>
        <p:spPr>
          <a:xfrm>
            <a:off x="4708307" y="332656"/>
            <a:ext cx="4435693" cy="31683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5474"/>
            <a:ext cx="4572000" cy="304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50" t="12201" r="8263" b="35930"/>
          <a:stretch/>
        </p:blipFill>
        <p:spPr>
          <a:xfrm>
            <a:off x="4711242" y="3775474"/>
            <a:ext cx="4496921" cy="303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5372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82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Итоги месяца по военно-патриотической работе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месяца по военно-патриотической работе</dc:title>
  <dc:creator>Вера</dc:creator>
  <cp:lastModifiedBy>User</cp:lastModifiedBy>
  <cp:revision>2</cp:revision>
  <dcterms:created xsi:type="dcterms:W3CDTF">2017-02-28T13:47:35Z</dcterms:created>
  <dcterms:modified xsi:type="dcterms:W3CDTF">2017-02-28T15:23:14Z</dcterms:modified>
</cp:coreProperties>
</file>